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3" r:id="rId12"/>
    <p:sldId id="262" r:id="rId13"/>
    <p:sldId id="264" r:id="rId14"/>
    <p:sldId id="265" r:id="rId15"/>
    <p:sldId id="270" r:id="rId16"/>
    <p:sldId id="269" r:id="rId17"/>
    <p:sldId id="266" r:id="rId18"/>
    <p:sldId id="267" r:id="rId19"/>
    <p:sldId id="268" r:id="rId20"/>
    <p:sldId id="271" r:id="rId21"/>
    <p:sldId id="272" r:id="rId22"/>
  </p:sldIdLst>
  <p:sldSz cx="10287000" cy="57912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6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4080" y="310932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25816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6442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7744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140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6442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7744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14080" y="230400"/>
            <a:ext cx="9257400" cy="4483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25816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4080" y="310932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25816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6442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7744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140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6442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7744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14080" y="230400"/>
            <a:ext cx="9257400" cy="4483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25816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4080" y="310932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25816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6442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7744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140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6442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7744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14080" y="230400"/>
            <a:ext cx="9257400" cy="4483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25816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4080" y="310932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25816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6442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7744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140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6442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7744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514080" y="230400"/>
            <a:ext cx="9257400" cy="4483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25816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4080" y="310932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525816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14080" y="230400"/>
            <a:ext cx="9257400" cy="4483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36442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774480" y="135504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5140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 type="body"/>
          </p:nvPr>
        </p:nvSpPr>
        <p:spPr>
          <a:xfrm>
            <a:off x="36442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 type="body"/>
          </p:nvPr>
        </p:nvSpPr>
        <p:spPr>
          <a:xfrm>
            <a:off x="6774480" y="3109320"/>
            <a:ext cx="298080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258160" y="310932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258160" y="1355040"/>
            <a:ext cx="451764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4080" y="3109320"/>
            <a:ext cx="9257760" cy="1601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14080" y="230760"/>
            <a:ext cx="9257760" cy="96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>
            <a:normAutofit fontScale="97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14080" y="230760"/>
            <a:ext cx="9257760" cy="96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14080" y="230400"/>
            <a:ext cx="9257400" cy="966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285560" y="947880"/>
            <a:ext cx="7714800" cy="20160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6000" b="0" strike="noStrike" spc="-1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lang="pt-B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dt"/>
          </p:nvPr>
        </p:nvSpPr>
        <p:spPr>
          <a:xfrm>
            <a:off x="707040" y="5367600"/>
            <a:ext cx="2314080" cy="3078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AD3D48F-4892-4BB9-B189-B4B914523D4A}" type="datetime">
              <a:rPr lang="pt-BR" sz="1200" b="0" strike="noStrike" spc="-1">
                <a:solidFill>
                  <a:srgbClr val="8B8B8B"/>
                </a:solidFill>
                <a:latin typeface="Calibri"/>
              </a:rPr>
              <a:t>25/09/2020</a:t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ftr"/>
          </p:nvPr>
        </p:nvSpPr>
        <p:spPr>
          <a:xfrm>
            <a:off x="3407400" y="5367600"/>
            <a:ext cx="3471480" cy="3078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sldNum"/>
          </p:nvPr>
        </p:nvSpPr>
        <p:spPr>
          <a:xfrm>
            <a:off x="7264800" y="5367600"/>
            <a:ext cx="2314080" cy="3078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874041B-7A35-4444-B492-666024D96CDA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514080" y="1355040"/>
            <a:ext cx="9257760" cy="3358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" y="361"/>
            <a:ext cx="10286357" cy="5790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m 202"/>
          <p:cNvPicPr/>
          <p:nvPr/>
        </p:nvPicPr>
        <p:blipFill>
          <a:blip r:embed="rId2"/>
          <a:stretch/>
        </p:blipFill>
        <p:spPr>
          <a:xfrm>
            <a:off x="0" y="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514080" y="230400"/>
            <a:ext cx="9257400" cy="966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pic>
        <p:nvPicPr>
          <p:cNvPr id="214" name="Imagem 213"/>
          <p:cNvPicPr/>
          <p:nvPr/>
        </p:nvPicPr>
        <p:blipFill>
          <a:blip r:embed="rId2"/>
          <a:stretch/>
        </p:blipFill>
        <p:spPr>
          <a:xfrm>
            <a:off x="0" y="0"/>
            <a:ext cx="10285200" cy="5789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m 210"/>
          <p:cNvPicPr/>
          <p:nvPr/>
        </p:nvPicPr>
        <p:blipFill>
          <a:blip r:embed="rId2"/>
          <a:stretch/>
        </p:blipFill>
        <p:spPr>
          <a:xfrm>
            <a:off x="0" y="144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44000" y="2232000"/>
            <a:ext cx="4319640" cy="1583640"/>
          </a:xfrm>
          <a:prstGeom prst="rect">
            <a:avLst/>
          </a:prstGeom>
          <a:solidFill>
            <a:srgbClr val="26292B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586080" y="2546640"/>
            <a:ext cx="3805560" cy="91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000" b="0" strike="noStrike" spc="-1">
                <a:solidFill>
                  <a:srgbClr val="3465A4"/>
                </a:solidFill>
                <a:latin typeface="Arial"/>
              </a:rPr>
              <a:t>https://www.figma.com/file/GDvSwZQ876MM6Yi6dK89Jr/Untitled?node-id=0%3A1</a:t>
            </a:r>
            <a:endParaRPr lang="pt-BR" sz="2000" b="0" strike="noStrike" spc="-1">
              <a:latin typeface="Arial"/>
            </a:endParaRPr>
          </a:p>
        </p:txBody>
      </p:sp>
      <p:pic>
        <p:nvPicPr>
          <p:cNvPr id="206" name="Imagem 205"/>
          <p:cNvPicPr/>
          <p:nvPr/>
        </p:nvPicPr>
        <p:blipFill>
          <a:blip r:embed="rId2"/>
          <a:stretch/>
        </p:blipFill>
        <p:spPr>
          <a:xfrm>
            <a:off x="1800" y="144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m 206"/>
          <p:cNvPicPr/>
          <p:nvPr/>
        </p:nvPicPr>
        <p:blipFill>
          <a:blip r:embed="rId2"/>
          <a:stretch/>
        </p:blipFill>
        <p:spPr>
          <a:xfrm>
            <a:off x="144000" y="1639080"/>
            <a:ext cx="9431640" cy="3040560"/>
          </a:xfrm>
          <a:prstGeom prst="rect">
            <a:avLst/>
          </a:prstGeom>
          <a:ln>
            <a:noFill/>
          </a:ln>
        </p:spPr>
      </p:pic>
      <p:sp>
        <p:nvSpPr>
          <p:cNvPr id="208" name="CustomShape 1"/>
          <p:cNvSpPr/>
          <p:nvPr/>
        </p:nvSpPr>
        <p:spPr>
          <a:xfrm>
            <a:off x="288000" y="5382000"/>
            <a:ext cx="9257400" cy="13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900" b="0" strike="noStrike" spc="-1">
                <a:solidFill>
                  <a:srgbClr val="BFBF00"/>
                </a:solidFill>
                <a:latin typeface="Lucida Console"/>
                <a:ea typeface="Lucida Console"/>
              </a:rPr>
              <a:t>file:///C:/Users/55119/Desktop/7solution/ProjetoPi/API%20GRÁFICO/NODE4_rev1/index.html</a:t>
            </a:r>
            <a:endParaRPr lang="pt-BR" sz="900" b="0" strike="noStrike" spc="-1">
              <a:latin typeface="Arial"/>
            </a:endParaRPr>
          </a:p>
        </p:txBody>
      </p:sp>
      <p:pic>
        <p:nvPicPr>
          <p:cNvPr id="209" name="Imagem 208"/>
          <p:cNvPicPr/>
          <p:nvPr/>
        </p:nvPicPr>
        <p:blipFill>
          <a:blip r:embed="rId3"/>
          <a:stretch/>
        </p:blipFill>
        <p:spPr>
          <a:xfrm>
            <a:off x="1800" y="144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m 209"/>
          <p:cNvPicPr/>
          <p:nvPr/>
        </p:nvPicPr>
        <p:blipFill>
          <a:blip r:embed="rId2"/>
          <a:stretch/>
        </p:blipFill>
        <p:spPr>
          <a:xfrm>
            <a:off x="1800" y="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504000" y="144000"/>
            <a:ext cx="9257400" cy="27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800" b="1" strike="noStrike" spc="-1">
                <a:solidFill>
                  <a:srgbClr val="3465A4"/>
                </a:solidFill>
                <a:latin typeface="Calibri"/>
              </a:rPr>
              <a:t>file:///C:/Users/55119/Desktop/Simulador/simulador/Simulador.html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1512000" y="1152000"/>
            <a:ext cx="8352000" cy="3456000"/>
          </a:xfrm>
          <a:prstGeom prst="rect">
            <a:avLst/>
          </a:prstGeom>
          <a:solidFill>
            <a:srgbClr val="292929"/>
          </a:solidFill>
          <a:ln>
            <a:solidFill>
              <a:srgbClr val="3465A4">
                <a:alpha val="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7" name="Imagem 216"/>
          <p:cNvPicPr/>
          <p:nvPr/>
        </p:nvPicPr>
        <p:blipFill>
          <a:blip r:embed="rId2"/>
          <a:stretch/>
        </p:blipFill>
        <p:spPr>
          <a:xfrm>
            <a:off x="1296000" y="751320"/>
            <a:ext cx="8064000" cy="3862800"/>
          </a:xfrm>
          <a:prstGeom prst="rect">
            <a:avLst/>
          </a:prstGeom>
          <a:ln>
            <a:noFill/>
          </a:ln>
        </p:spPr>
      </p:pic>
      <p:pic>
        <p:nvPicPr>
          <p:cNvPr id="218" name="Imagem 217"/>
          <p:cNvPicPr/>
          <p:nvPr/>
        </p:nvPicPr>
        <p:blipFill>
          <a:blip r:embed="rId3"/>
          <a:stretch/>
        </p:blipFill>
        <p:spPr>
          <a:xfrm>
            <a:off x="1800" y="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144000" y="2779200"/>
            <a:ext cx="9257400" cy="966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pt-BR" sz="2600" b="0" strike="noStrike" spc="-1">
                <a:solidFill>
                  <a:srgbClr val="3465A4"/>
                </a:solidFill>
                <a:latin typeface="Arial"/>
              </a:rPr>
              <a:t>https://github.com/GuilhermeMiranda1/ProjetoPi</a:t>
            </a:r>
            <a:endParaRPr lang="pt-BR" sz="2600" b="0" strike="noStrike" spc="-1">
              <a:latin typeface="Arial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3456000" y="1049040"/>
            <a:ext cx="1913400" cy="966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algn="ctr"/>
            <a:r>
              <a:rPr lang="pt-BR" sz="4000" b="1" strike="noStrike" spc="-1">
                <a:solidFill>
                  <a:srgbClr val="FAFAFA"/>
                </a:solidFill>
                <a:latin typeface="Arial"/>
              </a:rPr>
              <a:t>Git Hub</a:t>
            </a:r>
            <a:endParaRPr lang="pt-BR" sz="4000" b="0" strike="noStrike" spc="-1">
              <a:latin typeface="Arial"/>
            </a:endParaRPr>
          </a:p>
        </p:txBody>
      </p:sp>
      <p:pic>
        <p:nvPicPr>
          <p:cNvPr id="221" name="Imagem 220"/>
          <p:cNvPicPr/>
          <p:nvPr/>
        </p:nvPicPr>
        <p:blipFill>
          <a:blip r:embed="rId2"/>
          <a:stretch/>
        </p:blipFill>
        <p:spPr>
          <a:xfrm>
            <a:off x="0" y="0"/>
            <a:ext cx="10285200" cy="5789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m 194"/>
          <p:cNvPicPr/>
          <p:nvPr/>
        </p:nvPicPr>
        <p:blipFill>
          <a:blip r:embed="rId2"/>
          <a:stretch/>
        </p:blipFill>
        <p:spPr>
          <a:xfrm>
            <a:off x="0" y="144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m 195"/>
          <p:cNvPicPr/>
          <p:nvPr/>
        </p:nvPicPr>
        <p:blipFill>
          <a:blip r:embed="rId2"/>
          <a:stretch/>
        </p:blipFill>
        <p:spPr>
          <a:xfrm>
            <a:off x="0" y="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m 196"/>
          <p:cNvPicPr/>
          <p:nvPr/>
        </p:nvPicPr>
        <p:blipFill>
          <a:blip r:embed="rId2"/>
          <a:stretch/>
        </p:blipFill>
        <p:spPr>
          <a:xfrm>
            <a:off x="2160" y="180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m 197"/>
          <p:cNvPicPr/>
          <p:nvPr/>
        </p:nvPicPr>
        <p:blipFill>
          <a:blip r:embed="rId2"/>
          <a:stretch/>
        </p:blipFill>
        <p:spPr>
          <a:xfrm>
            <a:off x="0" y="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m 198"/>
          <p:cNvPicPr/>
          <p:nvPr/>
        </p:nvPicPr>
        <p:blipFill>
          <a:blip r:embed="rId2"/>
          <a:stretch/>
        </p:blipFill>
        <p:spPr>
          <a:xfrm>
            <a:off x="0" y="144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m 200"/>
          <p:cNvPicPr/>
          <p:nvPr/>
        </p:nvPicPr>
        <p:blipFill>
          <a:blip r:embed="rId2"/>
          <a:stretch/>
        </p:blipFill>
        <p:spPr>
          <a:xfrm>
            <a:off x="1800" y="144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m 199"/>
          <p:cNvPicPr/>
          <p:nvPr/>
        </p:nvPicPr>
        <p:blipFill>
          <a:blip r:embed="rId2"/>
          <a:stretch/>
        </p:blipFill>
        <p:spPr>
          <a:xfrm>
            <a:off x="0" y="144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m 201"/>
          <p:cNvPicPr/>
          <p:nvPr/>
        </p:nvPicPr>
        <p:blipFill>
          <a:blip r:embed="rId2"/>
          <a:stretch/>
        </p:blipFill>
        <p:spPr>
          <a:xfrm>
            <a:off x="0" y="1440"/>
            <a:ext cx="10284840" cy="57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Words>18</Words>
  <Application>Microsoft Office PowerPoint</Application>
  <PresentationFormat>Personalizar</PresentationFormat>
  <Paragraphs>5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17</vt:i4>
      </vt:variant>
    </vt:vector>
  </HeadingPairs>
  <TitlesOfParts>
    <vt:vector size="30" baseType="lpstr">
      <vt:lpstr>Arial</vt:lpstr>
      <vt:lpstr>Calibri</vt:lpstr>
      <vt:lpstr>Calibri Light</vt:lpstr>
      <vt:lpstr>DejaVu Sans</vt:lpstr>
      <vt:lpstr>Lucida Console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Aluno</cp:lastModifiedBy>
  <cp:revision>2</cp:revision>
  <dcterms:modified xsi:type="dcterms:W3CDTF">2020-09-25T15:31:16Z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pt-BR</dc:language>
  <cp:lastModifiedBy/>
  <dcterms:modified xsi:type="dcterms:W3CDTF">2020-09-24T22:40:40Z</dcterms:modified>
  <cp:revision>9</cp:revision>
  <dc:subject/>
  <dc:title>Green Farm Photo Landscape Photography Etsy Shop Cover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0</vt:i4>
  </property>
</Properties>
</file>